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06-Apr-23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B.SUMAIYA BANU</a:t>
            </a:r>
            <a:br>
              <a:rPr lang="en-US" sz="4000" dirty="0" smtClean="0"/>
            </a:br>
            <a:r>
              <a:rPr lang="en-US" sz="4000" dirty="0" smtClean="0"/>
              <a:t>ASSISTANT PROFESSOR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DEPARTMENT OF ENGLISH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JAMAL MOHAMED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1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language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Listening ,speaking ,reading  and writing .(l s r w)</a:t>
            </a:r>
          </a:p>
          <a:p>
            <a:r>
              <a:rPr lang="en-US" dirty="0" smtClean="0"/>
              <a:t>‘reception’ means understanding spoken and written English .</a:t>
            </a:r>
          </a:p>
          <a:p>
            <a:r>
              <a:rPr lang="en-US" dirty="0" smtClean="0"/>
              <a:t>‘expression’ means speaking and writing English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LANGUAGE TEACHING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English language came to  India  with  the coming of the English people.</a:t>
            </a:r>
          </a:p>
          <a:p>
            <a:r>
              <a:rPr lang="en-US" dirty="0" smtClean="0"/>
              <a:t>It started from 1835.</a:t>
            </a:r>
          </a:p>
          <a:p>
            <a:r>
              <a:rPr lang="en-US" dirty="0" smtClean="0"/>
              <a:t>Lord </a:t>
            </a:r>
            <a:r>
              <a:rPr lang="en-US" dirty="0" err="1" smtClean="0"/>
              <a:t>macaulay</a:t>
            </a:r>
            <a:r>
              <a:rPr lang="en-US" dirty="0" smtClean="0"/>
              <a:t>  in  </a:t>
            </a:r>
            <a:r>
              <a:rPr lang="en-US" dirty="0" err="1" smtClean="0"/>
              <a:t>favour</a:t>
            </a:r>
            <a:r>
              <a:rPr lang="en-US" dirty="0" smtClean="0"/>
              <a:t>  of English language.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was the language of ruling class.</a:t>
            </a:r>
          </a:p>
          <a:p>
            <a:r>
              <a:rPr lang="en-US" dirty="0" smtClean="0"/>
              <a:t>It was the language of administration and law courts.</a:t>
            </a:r>
          </a:p>
          <a:p>
            <a:r>
              <a:rPr lang="en-US" dirty="0" smtClean="0"/>
              <a:t>‘lingua franca’(common language) </a:t>
            </a:r>
          </a:p>
          <a:p>
            <a:r>
              <a:rPr lang="en-US" dirty="0" smtClean="0"/>
              <a:t>Efforts were taken to promote  </a:t>
            </a:r>
            <a:r>
              <a:rPr lang="en-US" dirty="0" err="1" smtClean="0"/>
              <a:t>hindi</a:t>
            </a:r>
            <a:r>
              <a:rPr lang="en-US" dirty="0" smtClean="0"/>
              <a:t>  as  national language.</a:t>
            </a:r>
          </a:p>
          <a:p>
            <a:r>
              <a:rPr lang="en-US" dirty="0" smtClean="0"/>
              <a:t>But English continues to be a major link among the people.</a:t>
            </a:r>
          </a:p>
          <a:p>
            <a:r>
              <a:rPr lang="en-US" dirty="0" smtClean="0"/>
              <a:t>It uses in international trade and commerce , scientific  and  technological knowledge.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5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 major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structure of English language.</a:t>
            </a:r>
          </a:p>
          <a:p>
            <a:r>
              <a:rPr lang="en-US" dirty="0" smtClean="0"/>
              <a:t>English language teaching.</a:t>
            </a:r>
          </a:p>
          <a:p>
            <a:r>
              <a:rPr lang="en-US" dirty="0" smtClean="0"/>
              <a:t>Methodology and material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8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fail to attain the objective.</a:t>
            </a:r>
          </a:p>
          <a:p>
            <a:r>
              <a:rPr lang="en-US" dirty="0" smtClean="0"/>
              <a:t>English is considered most essential for higher education.</a:t>
            </a:r>
          </a:p>
          <a:p>
            <a:r>
              <a:rPr lang="en-US" dirty="0" smtClean="0"/>
              <a:t>But the students who come to college with no command of English.</a:t>
            </a:r>
          </a:p>
          <a:p>
            <a:r>
              <a:rPr lang="en-US" dirty="0" smtClean="0"/>
              <a:t>The college teacher has to provide much of the elementary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8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 teaching of English in </a:t>
            </a:r>
            <a:r>
              <a:rPr lang="en-US" dirty="0" err="1" smtClean="0"/>
              <a:t>india</a:t>
            </a:r>
            <a:r>
              <a:rPr lang="en-US" dirty="0" smtClean="0"/>
              <a:t> has to be based on three sets of considerations;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Sociological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Psychological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Linguistic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3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faced by the English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Large, unmanageable classes</a:t>
            </a:r>
          </a:p>
          <a:p>
            <a:r>
              <a:rPr lang="en-US" dirty="0" smtClean="0"/>
              <a:t>The unrealistic syllabus</a:t>
            </a:r>
          </a:p>
          <a:p>
            <a:r>
              <a:rPr lang="en-US" dirty="0" smtClean="0"/>
              <a:t>Lack of physical facilities ( </a:t>
            </a:r>
            <a:r>
              <a:rPr lang="en-US" dirty="0" err="1" smtClean="0"/>
              <a:t>eg</a:t>
            </a:r>
            <a:r>
              <a:rPr lang="en-US" dirty="0" smtClean="0"/>
              <a:t>., language lab ,libraries etc.,)</a:t>
            </a:r>
          </a:p>
          <a:p>
            <a:r>
              <a:rPr lang="en-US" dirty="0" smtClean="0"/>
              <a:t>The system of examination  . students are able  to pass in the examination without having learnt the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Aims and objectives of teaching 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enable the students to understand English when spoken .</a:t>
            </a:r>
          </a:p>
          <a:p>
            <a:r>
              <a:rPr lang="en-US" dirty="0" smtClean="0"/>
              <a:t>To enable them to speak in English .</a:t>
            </a:r>
          </a:p>
          <a:p>
            <a:r>
              <a:rPr lang="en-US" dirty="0" smtClean="0"/>
              <a:t>To enable them to read in English .</a:t>
            </a:r>
          </a:p>
          <a:p>
            <a:r>
              <a:rPr lang="en-US" dirty="0" smtClean="0"/>
              <a:t>To enable them to write in English 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1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111</TotalTime>
  <Words>302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B.SUMAIYA BANU ASSISTANT PROFESSOR DEPARTMENT OF ENGLISH JAMAL MOHAMED COLLEGE</vt:lpstr>
      <vt:lpstr>ENGLISH LANGUAGE TEACHING  </vt:lpstr>
      <vt:lpstr>ENGLISH IN INDIA</vt:lpstr>
      <vt:lpstr>Before and after independence</vt:lpstr>
      <vt:lpstr>Three  major areas </vt:lpstr>
      <vt:lpstr>Problems and prospects</vt:lpstr>
      <vt:lpstr>considerations</vt:lpstr>
      <vt:lpstr>Problem faced by the English teachers</vt:lpstr>
      <vt:lpstr>Aims and objectives of teaching  English</vt:lpstr>
      <vt:lpstr>Four language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TEACHING</dc:title>
  <dc:creator>Windows User</dc:creator>
  <cp:lastModifiedBy>Windows User</cp:lastModifiedBy>
  <cp:revision>16</cp:revision>
  <dcterms:created xsi:type="dcterms:W3CDTF">2020-07-28T14:09:54Z</dcterms:created>
  <dcterms:modified xsi:type="dcterms:W3CDTF">2023-04-06T07:35:10Z</dcterms:modified>
</cp:coreProperties>
</file>